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6" r:id="rId8"/>
    <p:sldId id="270" r:id="rId9"/>
    <p:sldId id="267" r:id="rId10"/>
    <p:sldId id="268" r:id="rId11"/>
    <p:sldId id="261" r:id="rId12"/>
    <p:sldId id="262" r:id="rId13"/>
    <p:sldId id="271" r:id="rId14"/>
    <p:sldId id="272" r:id="rId15"/>
    <p:sldId id="263" r:id="rId16"/>
    <p:sldId id="273" r:id="rId17"/>
    <p:sldId id="264" r:id="rId18"/>
    <p:sldId id="265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54827F-D310-4D0D-B1A8-00C21F6899D3}" type="datetimeFigureOut">
              <a:rPr lang="es-CO" smtClean="0"/>
              <a:pPr/>
              <a:t>13/09/2012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D8EB10-2C75-47B6-8B78-E0F86239FCCA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498080" cy="1143000"/>
          </a:xfrm>
        </p:spPr>
        <p:txBody>
          <a:bodyPr>
            <a:normAutofit/>
          </a:bodyPr>
          <a:lstStyle/>
          <a:p>
            <a:r>
              <a:rPr lang="es-CO" sz="4800" dirty="0" smtClean="0">
                <a:latin typeface="Algerian" pitchFamily="82" charset="0"/>
              </a:rPr>
              <a:t>Selección de personal</a:t>
            </a:r>
            <a:endParaRPr lang="es-CO" sz="4800" dirty="0">
              <a:latin typeface="Algerian" pitchFamily="82" charset="0"/>
            </a:endParaRPr>
          </a:p>
        </p:txBody>
      </p:sp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61615">
            <a:off x="2831166" y="2761541"/>
            <a:ext cx="4690797" cy="304947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3900" dirty="0">
                <a:solidFill>
                  <a:srgbClr val="4F271C">
                    <a:satMod val="130000"/>
                  </a:srgbClr>
                </a:solidFill>
              </a:rPr>
              <a:t>Pasos para la selección de Candidatos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Inducción.</a:t>
            </a:r>
          </a:p>
          <a:p>
            <a:r>
              <a:rPr lang="es-CO" dirty="0" smtClean="0"/>
              <a:t>Capacitación.</a:t>
            </a:r>
            <a:endParaRPr lang="es-CO" dirty="0"/>
          </a:p>
        </p:txBody>
      </p:sp>
      <p:pic>
        <p:nvPicPr>
          <p:cNvPr id="2050" name="Picture 2" descr="C:\Users\david\AppData\Local\Microsoft\Windows\Temporary Internet Files\Content.IE5\WQIJPVJF\MP90044323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93" y="3212976"/>
            <a:ext cx="4367969" cy="290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54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1368152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latin typeface="Algerian" pitchFamily="82" charset="0"/>
              </a:rPr>
              <a:t>Recepción de solicitantes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7406640" cy="2952328"/>
          </a:xfrm>
        </p:spPr>
        <p:txBody>
          <a:bodyPr/>
          <a:lstStyle/>
          <a:p>
            <a:r>
              <a:rPr lang="es-CO" dirty="0" smtClean="0"/>
              <a:t>Es recibir candidatos para una vacante.</a:t>
            </a:r>
          </a:p>
          <a:p>
            <a:r>
              <a:rPr lang="es-CO" dirty="0" smtClean="0"/>
              <a:t>Esta fase del procedimiento es una de las mas importantes, ya que es la primera impresión que se recibe en la empresa.</a:t>
            </a:r>
            <a:endParaRPr lang="es-CO" dirty="0"/>
          </a:p>
        </p:txBody>
      </p:sp>
      <p:pic>
        <p:nvPicPr>
          <p:cNvPr id="4" name="3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221088"/>
            <a:ext cx="3655293" cy="2232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latin typeface="Algerian" pitchFamily="82" charset="0"/>
              </a:rPr>
              <a:t>Entrevista </a:t>
            </a:r>
            <a:r>
              <a:rPr lang="es-CO" dirty="0" smtClean="0">
                <a:latin typeface="Algerian" pitchFamily="82" charset="0"/>
              </a:rPr>
              <a:t>pre-liminar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7406640" cy="2448272"/>
          </a:xfrm>
        </p:spPr>
        <p:txBody>
          <a:bodyPr>
            <a:normAutofit/>
          </a:bodyPr>
          <a:lstStyle/>
          <a:p>
            <a:r>
              <a:rPr lang="es-CO" dirty="0" smtClean="0"/>
              <a:t>Puede ser inicial o previa.</a:t>
            </a:r>
          </a:p>
          <a:p>
            <a:r>
              <a:rPr lang="es-CO" dirty="0" smtClean="0"/>
              <a:t>Es de carácter superficial, es el primer filtro al que es sometido el candidato y se utiliza </a:t>
            </a:r>
            <a:r>
              <a:rPr lang="es-CO" dirty="0" smtClean="0"/>
              <a:t>para valorar: la presentación personal, habilidad verbal y social.</a:t>
            </a:r>
          </a:p>
          <a:p>
            <a:endParaRPr lang="es-CO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789040"/>
            <a:ext cx="3600400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Entrevista Profunda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Preferiblemente realizada por el psicólogo.</a:t>
            </a:r>
          </a:p>
          <a:p>
            <a:endParaRPr lang="es-CO" dirty="0" smtClean="0"/>
          </a:p>
          <a:p>
            <a:pPr marL="82296" indent="0">
              <a:buNone/>
            </a:pPr>
            <a:r>
              <a:rPr lang="es-CO" dirty="0" smtClean="0"/>
              <a:t>La entrevista puede ser:</a:t>
            </a:r>
          </a:p>
          <a:p>
            <a:pPr marL="596646" indent="-514350">
              <a:buFont typeface="+mj-lt"/>
              <a:buAutoNum type="arabicPeriod"/>
            </a:pPr>
            <a:r>
              <a:rPr lang="es-CO" dirty="0" smtClean="0"/>
              <a:t>Estructurada.</a:t>
            </a:r>
          </a:p>
          <a:p>
            <a:pPr marL="596646" indent="-514350">
              <a:buFont typeface="+mj-lt"/>
              <a:buAutoNum type="arabicPeriod"/>
            </a:pPr>
            <a:r>
              <a:rPr lang="es-CO" dirty="0" smtClean="0"/>
              <a:t>No estructurada.</a:t>
            </a:r>
          </a:p>
          <a:p>
            <a:pPr marL="596646" indent="-514350">
              <a:buFont typeface="+mj-lt"/>
              <a:buAutoNum type="arabicPeriod"/>
            </a:pPr>
            <a:r>
              <a:rPr lang="es-CO" dirty="0" err="1" smtClean="0"/>
              <a:t>Semi</a:t>
            </a:r>
            <a:r>
              <a:rPr lang="es-CO" dirty="0" smtClean="0"/>
              <a:t>- estructurada.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440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Contenido de la entrevista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Estudios y formación.</a:t>
            </a:r>
          </a:p>
          <a:p>
            <a:r>
              <a:rPr lang="es-CO" dirty="0" smtClean="0"/>
              <a:t>Experiencia profesional.</a:t>
            </a:r>
          </a:p>
          <a:p>
            <a:r>
              <a:rPr lang="es-CO" dirty="0" smtClean="0"/>
              <a:t>Historia de vida.</a:t>
            </a:r>
          </a:p>
          <a:p>
            <a:r>
              <a:rPr lang="es-CO" dirty="0" smtClean="0"/>
              <a:t>Principales actividades de interés.</a:t>
            </a:r>
          </a:p>
          <a:p>
            <a:r>
              <a:rPr lang="es-CO" dirty="0" smtClean="0"/>
              <a:t>Logros y fracasos.</a:t>
            </a:r>
          </a:p>
          <a:p>
            <a:r>
              <a:rPr lang="es-CO" dirty="0" smtClean="0"/>
              <a:t>Principales características personales.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9806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7406640" cy="1472184"/>
          </a:xfrm>
        </p:spPr>
        <p:txBody>
          <a:bodyPr>
            <a:normAutofit/>
          </a:bodyPr>
          <a:lstStyle/>
          <a:p>
            <a:r>
              <a:rPr lang="es-CO" sz="4000" dirty="0" smtClean="0">
                <a:latin typeface="Algerian" pitchFamily="82" charset="0"/>
              </a:rPr>
              <a:t>Pruebas </a:t>
            </a:r>
            <a:r>
              <a:rPr lang="es-CO" sz="4000" dirty="0" smtClean="0">
                <a:latin typeface="Algerian" pitchFamily="82" charset="0"/>
              </a:rPr>
              <a:t>psicotécnicas</a:t>
            </a:r>
            <a:r>
              <a:rPr lang="es-CO" sz="4000" dirty="0" smtClean="0">
                <a:latin typeface="Algerian" pitchFamily="82" charset="0"/>
              </a:rPr>
              <a:t> </a:t>
            </a:r>
            <a:endParaRPr lang="es-CO" sz="4000" dirty="0">
              <a:latin typeface="Algerian" pitchFamily="82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3960440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Son herramientas científicas que permiten recolectar información del candidato de manera concreta y funcional.</a:t>
            </a:r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Están diseñadas para analizar: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s-CO" dirty="0" smtClean="0"/>
              <a:t>Aptitudes específicas: resolver problemas.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s-CO" dirty="0" smtClean="0"/>
              <a:t>Capacidad laboral: desempeño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s-CO" dirty="0" smtClean="0"/>
              <a:t>Rasgos de personalidad: valora la emoción, social.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s-CO" dirty="0" smtClean="0"/>
              <a:t>Nivel de inteligencia: razonamiento abstracto.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s-CO" dirty="0" smtClean="0"/>
              <a:t>Valores personales.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PRUEBAS MAS COMUNES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EROS: Servicio al cliente.</a:t>
            </a:r>
          </a:p>
          <a:p>
            <a:r>
              <a:rPr lang="es-CO" dirty="0" smtClean="0"/>
              <a:t>SED: conductas y comportamientos.</a:t>
            </a:r>
          </a:p>
          <a:p>
            <a:r>
              <a:rPr lang="es-CO" dirty="0" smtClean="0"/>
              <a:t>16 PF: Visión completa- 187 preguntas.</a:t>
            </a:r>
          </a:p>
          <a:p>
            <a:r>
              <a:rPr lang="es-CO" dirty="0" smtClean="0"/>
              <a:t>VOCA:  Áreas comerciales.</a:t>
            </a:r>
          </a:p>
          <a:p>
            <a:r>
              <a:rPr lang="es-CO" dirty="0" err="1" smtClean="0"/>
              <a:t>Wartegg</a:t>
            </a:r>
            <a:r>
              <a:rPr lang="es-CO" dirty="0" smtClean="0"/>
              <a:t>: Reacción a nuevas situaciones.</a:t>
            </a:r>
          </a:p>
          <a:p>
            <a:r>
              <a:rPr lang="es-CO" dirty="0" smtClean="0"/>
              <a:t>PROA: Cargos operativos y asistenciales.</a:t>
            </a:r>
          </a:p>
          <a:p>
            <a:r>
              <a:rPr lang="es-CO" dirty="0" smtClean="0"/>
              <a:t>POLIGRÄFO: Honestidad.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3267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43232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Algerian" pitchFamily="82" charset="0"/>
              </a:rPr>
              <a:t>Examen </a:t>
            </a:r>
            <a:r>
              <a:rPr lang="es-CO" sz="3600" dirty="0" smtClean="0">
                <a:latin typeface="Algerian" pitchFamily="82" charset="0"/>
              </a:rPr>
              <a:t>medico:</a:t>
            </a:r>
          </a:p>
          <a:p>
            <a:r>
              <a:rPr lang="es-CO" dirty="0" smtClean="0"/>
              <a:t>Examen clínico, estudio de antecedentes de trabajo, formulación de un estado de salud.</a:t>
            </a:r>
          </a:p>
          <a:p>
            <a:endParaRPr lang="es-CO" dirty="0"/>
          </a:p>
        </p:txBody>
      </p:sp>
      <p:pic>
        <p:nvPicPr>
          <p:cNvPr id="4" name="3 Imagen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2142" y="4437112"/>
            <a:ext cx="3827442" cy="1983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latin typeface="Algerian" pitchFamily="82" charset="0"/>
              </a:rPr>
              <a:t>contratación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3744416"/>
          </a:xfrm>
        </p:spPr>
        <p:txBody>
          <a:bodyPr>
            <a:normAutofit fontScale="77500" lnSpcReduction="20000"/>
          </a:bodyPr>
          <a:lstStyle/>
          <a:p>
            <a:r>
              <a:rPr lang="es-CO" sz="3600" dirty="0" smtClean="0"/>
              <a:t>Es formalizar la futura relación de trabajo para garantizar los intereses, deberes , derechos, tanto del trabajador como de la empresa.</a:t>
            </a:r>
          </a:p>
          <a:p>
            <a:endParaRPr lang="es-CO" dirty="0" smtClean="0"/>
          </a:p>
          <a:p>
            <a:r>
              <a:rPr lang="es-CO" sz="3900" dirty="0" smtClean="0">
                <a:latin typeface="Algerian" pitchFamily="82" charset="0"/>
              </a:rPr>
              <a:t>La inducción:   </a:t>
            </a:r>
            <a:r>
              <a:rPr lang="es-CO" sz="3600" dirty="0" smtClean="0"/>
              <a:t>Configurar y establecer las relaciones que mantendrá el nuevo trabajador con la empresa.   Ayudarle a que se ajuste a su nuevo ambiente                                                                      brindarle información sobre la empresa</a:t>
            </a:r>
          </a:p>
          <a:p>
            <a:r>
              <a:rPr lang="es-CO" sz="3900" dirty="0" smtClean="0">
                <a:latin typeface="Algerian" pitchFamily="82" charset="0"/>
              </a:rPr>
              <a:t> </a:t>
            </a:r>
          </a:p>
          <a:p>
            <a:endParaRPr lang="es-CO" dirty="0"/>
          </a:p>
        </p:txBody>
      </p:sp>
      <p:pic>
        <p:nvPicPr>
          <p:cNvPr id="4" name="3 Imagen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5013176"/>
            <a:ext cx="2543175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476672"/>
            <a:ext cx="7406640" cy="1472184"/>
          </a:xfrm>
        </p:spPr>
        <p:txBody>
          <a:bodyPr/>
          <a:lstStyle/>
          <a:p>
            <a:pPr algn="ctr"/>
            <a:r>
              <a:rPr lang="es-CO" dirty="0" smtClean="0">
                <a:latin typeface="Algerian" pitchFamily="82" charset="0"/>
              </a:rPr>
              <a:t>Objetivos 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099216"/>
          </a:xfrm>
        </p:spPr>
        <p:txBody>
          <a:bodyPr>
            <a:normAutofit/>
          </a:bodyPr>
          <a:lstStyle/>
          <a:p>
            <a:r>
              <a:rPr lang="es-CO" sz="2800" dirty="0" smtClean="0"/>
              <a:t>La selección del personal se encarga de encontrar trabajadores idóneos con quienes se pretende trabajar en la empresa y satisfacer las necesidades de personal. </a:t>
            </a:r>
            <a:endParaRPr lang="es-CO" sz="2800" dirty="0"/>
          </a:p>
        </p:txBody>
      </p:sp>
      <p:pic>
        <p:nvPicPr>
          <p:cNvPr id="4" name="3 Imagen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933056"/>
            <a:ext cx="2880320" cy="2503165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1472184"/>
          </a:xfrm>
        </p:spPr>
        <p:txBody>
          <a:bodyPr/>
          <a:lstStyle/>
          <a:p>
            <a:r>
              <a:rPr lang="es-CO" dirty="0" smtClean="0">
                <a:latin typeface="Algerian" pitchFamily="82" charset="0"/>
              </a:rPr>
              <a:t>Planeación  de selección 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7406640" cy="3888432"/>
          </a:xfrm>
        </p:spPr>
        <p:txBody>
          <a:bodyPr>
            <a:normAutofit/>
          </a:bodyPr>
          <a:lstStyle/>
          <a:p>
            <a:r>
              <a:rPr lang="es-CO" dirty="0" smtClean="0"/>
              <a:t>Consiste en anticiparse a la selección y calcular las próximas necesidades de la empresa en lo referente a trabajadores: en esta planeación es necesario revisar la necesidad del suficiente personal para desarrollar sus actividades o simplemente para ocupar un puesto </a:t>
            </a:r>
            <a:r>
              <a:rPr lang="es-CO" dirty="0" smtClean="0"/>
              <a:t>vacante</a:t>
            </a:r>
            <a:r>
              <a:rPr lang="es-CO" dirty="0"/>
              <a:t> </a:t>
            </a:r>
            <a:r>
              <a:rPr lang="es-CO" dirty="0" smtClean="0"/>
              <a:t>debido a diferentes factores como:</a:t>
            </a:r>
          </a:p>
          <a:p>
            <a:r>
              <a:rPr lang="es-CO" dirty="0" smtClean="0"/>
              <a:t>Jubilación, renuncias, embarazos, enfermedades, despidos, muertes, licencias, vacaciones.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Criterios para la selección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Qué nivel se va a seleccionar? Ejecutivos, empleados, obreros.</a:t>
            </a:r>
          </a:p>
          <a:p>
            <a:r>
              <a:rPr lang="es-CO" dirty="0" smtClean="0"/>
              <a:t>Qué requisitos se exige para cada cargo?</a:t>
            </a:r>
          </a:p>
          <a:p>
            <a:r>
              <a:rPr lang="es-CO" dirty="0" smtClean="0"/>
              <a:t>Sueldo.</a:t>
            </a:r>
          </a:p>
          <a:p>
            <a:r>
              <a:rPr lang="es-CO" dirty="0" smtClean="0"/>
              <a:t>Edad.</a:t>
            </a:r>
          </a:p>
          <a:p>
            <a:r>
              <a:rPr lang="es-CO" dirty="0" smtClean="0"/>
              <a:t>Género.</a:t>
            </a:r>
          </a:p>
          <a:p>
            <a:r>
              <a:rPr lang="es-CO" dirty="0" smtClean="0"/>
              <a:t>Experiencia.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208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0 Imagen" descr="procesoderrh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640" y="620688"/>
            <a:ext cx="7200800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latin typeface="Algerian" pitchFamily="82" charset="0"/>
              </a:rPr>
              <a:t>Reclutamiento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7406640" cy="2952328"/>
          </a:xfrm>
        </p:spPr>
        <p:txBody>
          <a:bodyPr/>
          <a:lstStyle/>
          <a:p>
            <a:r>
              <a:rPr lang="es-CO" dirty="0" smtClean="0"/>
              <a:t>El reclutamiento se define como el proceso de atraer individuos oportunamente en suficiente número y con los debidos atributos y estimularlos para que soliciten empleo en la organización</a:t>
            </a:r>
          </a:p>
          <a:p>
            <a:endParaRPr lang="es-CO" dirty="0"/>
          </a:p>
        </p:txBody>
      </p:sp>
      <p:pic>
        <p:nvPicPr>
          <p:cNvPr id="4" name="3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365104"/>
            <a:ext cx="3090664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Reclutamiento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b="1" i="1" u="sng" dirty="0" smtClean="0"/>
              <a:t>Interno</a:t>
            </a:r>
            <a:r>
              <a:rPr lang="es-CO" dirty="0" smtClean="0"/>
              <a:t>: Con empleados de la misma Empresa.</a:t>
            </a:r>
          </a:p>
          <a:p>
            <a:pPr marL="82296" indent="0">
              <a:buNone/>
            </a:pPr>
            <a:r>
              <a:rPr lang="es-CO" dirty="0" smtClean="0"/>
              <a:t>Ventajas:</a:t>
            </a:r>
          </a:p>
          <a:p>
            <a:r>
              <a:rPr lang="es-CO" dirty="0" smtClean="0"/>
              <a:t>Económico para la empresa</a:t>
            </a:r>
          </a:p>
          <a:p>
            <a:r>
              <a:rPr lang="es-CO" dirty="0" smtClean="0"/>
              <a:t>Es una poderosa fuente de motivación para los empleados.</a:t>
            </a:r>
          </a:p>
        </p:txBody>
      </p:sp>
      <p:pic>
        <p:nvPicPr>
          <p:cNvPr id="1027" name="Picture 3" descr="C:\Users\david\AppData\Local\Microsoft\Windows\Temporary Internet Files\Content.IE5\CM00ZL7S\MP9004434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58277"/>
            <a:ext cx="2315171" cy="193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37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Reclutamiento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i="1" u="sng" dirty="0"/>
              <a:t>Externo</a:t>
            </a:r>
            <a:r>
              <a:rPr lang="es-CO" dirty="0"/>
              <a:t>: Contrata personas ajenas a la Empresa</a:t>
            </a:r>
            <a:r>
              <a:rPr lang="es-CO" dirty="0" smtClean="0"/>
              <a:t>.</a:t>
            </a:r>
          </a:p>
          <a:p>
            <a:pPr marL="82296" indent="0">
              <a:buNone/>
            </a:pPr>
            <a:r>
              <a:rPr lang="es-CO" dirty="0" smtClean="0"/>
              <a:t>Ventajas:</a:t>
            </a:r>
          </a:p>
          <a:p>
            <a:pPr marL="82296" indent="0">
              <a:buNone/>
            </a:pPr>
            <a:endParaRPr lang="es-CO" dirty="0" smtClean="0"/>
          </a:p>
          <a:p>
            <a:pPr marL="596646" indent="-514350">
              <a:buFont typeface="+mj-lt"/>
              <a:buAutoNum type="arabicPeriod"/>
            </a:pPr>
            <a:r>
              <a:rPr lang="es-CO" dirty="0" smtClean="0"/>
              <a:t>Ingresa personal nuevo, con experiencia en otras organizaciones.</a:t>
            </a:r>
          </a:p>
          <a:p>
            <a:pPr marL="596646" indent="-514350">
              <a:buFont typeface="+mj-lt"/>
              <a:buAutoNum type="arabicPeriod"/>
            </a:pPr>
            <a:r>
              <a:rPr lang="es-CO" dirty="0" smtClean="0"/>
              <a:t>Renueva y enriquece la organización.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592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Pasos para la selección de Candidatos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Necesidad de la mano de obra.</a:t>
            </a:r>
          </a:p>
          <a:p>
            <a:r>
              <a:rPr lang="es-CO" dirty="0" smtClean="0"/>
              <a:t>Divulgación: Radio- Prensa- web.</a:t>
            </a:r>
          </a:p>
          <a:p>
            <a:r>
              <a:rPr lang="es-CO" dirty="0" smtClean="0"/>
              <a:t>Recepción de candidatos.</a:t>
            </a:r>
          </a:p>
          <a:p>
            <a:r>
              <a:rPr lang="es-CO" dirty="0" smtClean="0"/>
              <a:t>Selección de personal.</a:t>
            </a:r>
          </a:p>
          <a:p>
            <a:r>
              <a:rPr lang="es-CO" dirty="0" smtClean="0"/>
              <a:t>Aplicación de pruebas.</a:t>
            </a:r>
          </a:p>
          <a:p>
            <a:r>
              <a:rPr lang="es-CO" dirty="0" smtClean="0"/>
              <a:t>Entrevista.</a:t>
            </a:r>
          </a:p>
          <a:p>
            <a:r>
              <a:rPr lang="es-CO" dirty="0" smtClean="0"/>
              <a:t>Examen médico.</a:t>
            </a:r>
          </a:p>
          <a:p>
            <a:r>
              <a:rPr lang="es-CO" dirty="0" smtClean="0"/>
              <a:t>Visita domiciliaria.</a:t>
            </a:r>
          </a:p>
          <a:p>
            <a:r>
              <a:rPr lang="es-CO" dirty="0" smtClean="0"/>
              <a:t>Contratación.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4409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306</TotalTime>
  <Words>558</Words>
  <Application>Microsoft Office PowerPoint</Application>
  <PresentationFormat>Presentación en pantalla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Solsticio</vt:lpstr>
      <vt:lpstr>Selección de personal</vt:lpstr>
      <vt:lpstr>Objetivos </vt:lpstr>
      <vt:lpstr>Planeación  de selección </vt:lpstr>
      <vt:lpstr>Criterios para la selección</vt:lpstr>
      <vt:lpstr>Presentación de PowerPoint</vt:lpstr>
      <vt:lpstr>Reclutamiento</vt:lpstr>
      <vt:lpstr>Reclutamiento</vt:lpstr>
      <vt:lpstr>Reclutamiento</vt:lpstr>
      <vt:lpstr>Pasos para la selección de Candidatos</vt:lpstr>
      <vt:lpstr>Pasos para la selección de Candidatos</vt:lpstr>
      <vt:lpstr>Recepción de solicitantes</vt:lpstr>
      <vt:lpstr>Entrevista pre-liminar</vt:lpstr>
      <vt:lpstr>Entrevista Profunda</vt:lpstr>
      <vt:lpstr>Contenido de la entrevista</vt:lpstr>
      <vt:lpstr>Pruebas psicotécnicas </vt:lpstr>
      <vt:lpstr>PRUEBAS MAS COMUNES</vt:lpstr>
      <vt:lpstr>Presentación de PowerPoint</vt:lpstr>
      <vt:lpstr>contratación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Selección de personal</dc:title>
  <dc:creator>Diana Melissa</dc:creator>
  <cp:lastModifiedBy>MAGDA</cp:lastModifiedBy>
  <cp:revision>35</cp:revision>
  <dcterms:created xsi:type="dcterms:W3CDTF">2012-04-30T22:01:55Z</dcterms:created>
  <dcterms:modified xsi:type="dcterms:W3CDTF">2012-09-13T18:05:28Z</dcterms:modified>
</cp:coreProperties>
</file>