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79" autoAdjust="0"/>
  </p:normalViewPr>
  <p:slideViewPr>
    <p:cSldViewPr>
      <p:cViewPr>
        <p:scale>
          <a:sx n="78" d="100"/>
          <a:sy n="78" d="100"/>
        </p:scale>
        <p:origin x="-82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C91A62B-0B0E-4CD1-9E0C-87BC32547B24}" type="datetimeFigureOut">
              <a:rPr lang="es-CO" smtClean="0"/>
              <a:pPr/>
              <a:t>13/09/2012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3373CD6A-6BB5-408E-AAC0-BD333180580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dirty="0" smtClean="0"/>
              <a:t>INTRODUCCION AL MANEJO DE PERSONAL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eBWrVCB_G6E/TcbtB9IPDII/AAAAAAAADSU/uVv4Oai-NhA/s1600/EVALUACION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3286148" cy="3286124"/>
          </a:xfrm>
          <a:prstGeom prst="rect">
            <a:avLst/>
          </a:prstGeom>
          <a:noFill/>
        </p:spPr>
      </p:pic>
      <p:pic>
        <p:nvPicPr>
          <p:cNvPr id="21508" name="Picture 4" descr="http://1.bp.blogspot.com/_YLR48XpZ4A8/TA1PaUKQMlI/AAAAAAAAALY/OdgZTj17oDE/s1600/hoja+de+vida+1+independentweb.com++Aki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786214" cy="3214710"/>
          </a:xfrm>
          <a:prstGeom prst="rect">
            <a:avLst/>
          </a:prstGeom>
          <a:noFill/>
        </p:spPr>
      </p:pic>
      <p:pic>
        <p:nvPicPr>
          <p:cNvPr id="21510" name="Picture 6" descr="http://www.liderdeproyecto.com/manual/imagenes/Lupa-de-calid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3214710" cy="2776531"/>
          </a:xfrm>
          <a:prstGeom prst="rect">
            <a:avLst/>
          </a:prstGeom>
          <a:noFill/>
        </p:spPr>
      </p:pic>
      <p:pic>
        <p:nvPicPr>
          <p:cNvPr id="21512" name="Picture 8" descr="http://2.bp.blogspot.com/-om20Xfbz1xs/TzjuKzbibQI/AAAAAAAAATg/s5Z7tDRfsZc/s1600/curriculum-vitae-solicitud-trabajo-formularios-de-solicitud_32502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71876"/>
            <a:ext cx="4748204" cy="2829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600" dirty="0" smtClean="0"/>
              <a:t>Cuales son los conocimientos que las empresas buscan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CO" dirty="0" smtClean="0"/>
              <a:t>Capacidad de  conocimientos.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Capacidad y habilidad de desarrollarse , en puestos que impliquen tomar decisiones y coordinar grupos.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Capacidad de mando y gestión.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Capacidad en solucionar problemas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Capacidad en actuar en forma responsable .</a:t>
            </a:r>
          </a:p>
          <a:p>
            <a:pPr>
              <a:buFont typeface="Wingdings" pitchFamily="2" charset="2"/>
              <a:buChar char="v"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V7mJsA6Q5jg/TUaj-ojzR6I/AAAAAAAABMs/XGfaGVbqV4o/s1600/conocimi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2643174" cy="2446411"/>
          </a:xfrm>
          <a:prstGeom prst="rect">
            <a:avLst/>
          </a:prstGeom>
          <a:noFill/>
        </p:spPr>
      </p:pic>
      <p:pic>
        <p:nvPicPr>
          <p:cNvPr id="1028" name="Picture 4" descr="http://2.bp.blogspot.com/_ep92kmvxLJY/TPhwI9oIteI/AAAAAAAAAEM/nPBoQ6J6QcI/s320/empat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2857500" cy="3714752"/>
          </a:xfrm>
          <a:prstGeom prst="rect">
            <a:avLst/>
          </a:prstGeom>
          <a:noFill/>
        </p:spPr>
      </p:pic>
      <p:pic>
        <p:nvPicPr>
          <p:cNvPr id="1030" name="Picture 6" descr="http://4.bp.blogspot.com/-WE-GhHRDri0/TlQnTSCLmvI/AAAAAAAAGhw/uSQvq29h9hk/s400/toma-de-decision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3643306" cy="4286256"/>
          </a:xfrm>
          <a:prstGeom prst="rect">
            <a:avLst/>
          </a:prstGeom>
          <a:noFill/>
        </p:spPr>
      </p:pic>
      <p:pic>
        <p:nvPicPr>
          <p:cNvPr id="1032" name="Picture 8" descr="http://4.bp.blogspot.com/-Lo-IOa8vTrM/Tid5F7tHrAI/AAAAAAAAABk/r0CWMpEARFc/s1600/COORDINAD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76724"/>
            <a:ext cx="3819525" cy="2581276"/>
          </a:xfrm>
          <a:prstGeom prst="rect">
            <a:avLst/>
          </a:prstGeom>
          <a:noFill/>
        </p:spPr>
      </p:pic>
      <p:pic>
        <p:nvPicPr>
          <p:cNvPr id="11" name="Picture 12" descr="http://4.bp.blogspot.com/-8feSYYKB06U/Te0MZAuYOyI/AAAAAAAAAMY/b4x1LseAXB4/s1600/SOLUCION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000504"/>
            <a:ext cx="2857500" cy="2647951"/>
          </a:xfrm>
          <a:prstGeom prst="rect">
            <a:avLst/>
          </a:prstGeom>
          <a:noFill/>
        </p:spPr>
      </p:pic>
      <p:pic>
        <p:nvPicPr>
          <p:cNvPr id="1038" name="Picture 14" descr="http://librosgratis.net/book/covers/protocolo-de-responsabilidad-social-empresarial-guia-para-una-gestion-empresarial-integr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7663" y="4143380"/>
            <a:ext cx="2846337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200" dirty="0" smtClean="0"/>
              <a:t>RESULTADOS PRINCIPALES  DE UN BUEN PROGRAMA DE SELECCIÓN PERSONAL. 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8400" y="2286000"/>
            <a:ext cx="6248400" cy="43577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CO" dirty="0" smtClean="0"/>
              <a:t>Conocimiento de cada colaborador, su historia y su presente realidad.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Conocimiento de lo que un colaborador  puede  hacer ahora y en  el futuro  en función  de sus capacidades.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Distancia que  existe entre lo que el puesto demando  del colaborador y lo que este efectivamente  hace.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Plan de formación para cada colaborador.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Plan de puestos en los que puede acceder .</a:t>
            </a:r>
          </a:p>
          <a:p>
            <a:pPr>
              <a:buFont typeface="Wingdings" pitchFamily="2" charset="2"/>
              <a:buChar char="v"/>
            </a:pPr>
            <a:endParaRPr lang="es-CO" dirty="0" smtClean="0"/>
          </a:p>
          <a:p>
            <a:pPr>
              <a:buFont typeface="Wingdings" pitchFamily="2" charset="2"/>
              <a:buChar char="v"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so90.files.wordpress.com/2010/10/ex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2428860" cy="3333750"/>
          </a:xfrm>
          <a:prstGeom prst="rect">
            <a:avLst/>
          </a:prstGeom>
          <a:noFill/>
        </p:spPr>
      </p:pic>
      <p:pic>
        <p:nvPicPr>
          <p:cNvPr id="26628" name="Picture 4" descr="http://www.revistagobierno.com/portal/images/stories/revistagobierno/economia/emprendimiento_pymes/exito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2357430"/>
          </a:xfrm>
          <a:prstGeom prst="rect">
            <a:avLst/>
          </a:prstGeom>
          <a:noFill/>
        </p:spPr>
      </p:pic>
      <p:pic>
        <p:nvPicPr>
          <p:cNvPr id="26630" name="Picture 6" descr="http://ga-consultores.com/files/2012/03/exi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28599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0"/>
            <a:ext cx="6248400" cy="1485888"/>
          </a:xfrm>
        </p:spPr>
        <p:txBody>
          <a:bodyPr>
            <a:normAutofit/>
          </a:bodyPr>
          <a:lstStyle/>
          <a:p>
            <a:pPr algn="ctr"/>
            <a:r>
              <a:rPr lang="es-CO" sz="3600" dirty="0" smtClean="0"/>
              <a:t>QUE ES LA INTRODUCCION DE MANEJO DE PERSONAL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3600" dirty="0" smtClean="0"/>
              <a:t>Es un tipo de labor empresarial, que contribuye  para que los seres humanos que integran una institución, logren sus objetivos y los de la empresa y así tener un buen trabajo en común. </a:t>
            </a:r>
            <a:endParaRPr lang="es-C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lvarezonline.com/pro/assets_c/2011/06/leadership-thumb-275x275-2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142900"/>
            <a:ext cx="4071966" cy="4013825"/>
          </a:xfrm>
          <a:prstGeom prst="rect">
            <a:avLst/>
          </a:prstGeom>
          <a:noFill/>
        </p:spPr>
      </p:pic>
      <p:pic>
        <p:nvPicPr>
          <p:cNvPr id="1030" name="Picture 6" descr="http://www.e-businessandmarketing.com/revista/wp-content/uploads/2011/03/ch3feb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5453042" cy="2581276"/>
          </a:xfrm>
          <a:prstGeom prst="rect">
            <a:avLst/>
          </a:prstGeom>
          <a:noFill/>
        </p:spPr>
      </p:pic>
      <p:pic>
        <p:nvPicPr>
          <p:cNvPr id="1032" name="Picture 8" descr="http://files.mylenajimenez.webnode.es/200000007-8e75c8ebb3/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364330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ESTA INTEGRADO?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/>
              <a:t>PERSONAS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2000" dirty="0" smtClean="0"/>
              <a:t>Las personas son las que llevan a cabo los logros y fracasos del negocio o la empresa, por eso se dice que constituyen el recurso mas preciado de la empresa.</a:t>
            </a:r>
            <a:endParaRPr lang="es-CO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/>
              <a:t>JEFES DE RECURSOS HUMANOS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s-CO" dirty="0" smtClean="0"/>
              <a:t>Es el desafío numero uno, para lograr el mejoramiento de las organizaciones y de cada campo de la empresa, haciendo mas eficiente y eficaces los equipos de trabajo.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200" dirty="0" smtClean="0"/>
              <a:t>CARACTERISTICAS DE LA ADMINISTRACION PERSONAL</a:t>
            </a:r>
            <a:endParaRPr lang="es-CO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CO" dirty="0" smtClean="0"/>
              <a:t>Selección de empleados.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Mantener al personal mostrándoles diversos paquetes, para incentivarlos a aceptar el puesto cuando son elegidos. 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Cada empleado cumpla con las leyes laborales de la empresa y el estado.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Realizar nominas. </a:t>
            </a:r>
            <a:endParaRPr lang="es-CO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LO MAS IMPORTANTE EN UNA EMPRESA SERAN SUS TRABAJADORES , ESTOS DARAN EL ÉXITO O EL FRACASO DE LA EMPRESA 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69665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CO" dirty="0" smtClean="0"/>
              <a:t>Mirar lo bueno que puede ser en la comunicación , para que puedan interactuar con los empleados y clientes; esto ayuda para un buen clima laboral.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Realización de evaluación de desempeño, para detectar la necesidad y capacidad del trabajador.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Hacer que el empleado tenga  amor  por la empresa y satisfacción por su trabajo y de si mismo. </a:t>
            </a:r>
          </a:p>
          <a:p>
            <a:pPr>
              <a:buFont typeface="Wingdings" pitchFamily="2" charset="2"/>
              <a:buChar char="v"/>
            </a:pPr>
            <a:endParaRPr lang="es-CO" dirty="0" smtClean="0"/>
          </a:p>
          <a:p>
            <a:pPr>
              <a:buFont typeface="Wingdings" pitchFamily="2" charset="2"/>
              <a:buChar char="v"/>
            </a:pP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s.dreamstime.com/entrevista-de-trabajo-thumb15791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2786050" cy="1878984"/>
          </a:xfrm>
          <a:prstGeom prst="rect">
            <a:avLst/>
          </a:prstGeom>
          <a:noFill/>
        </p:spPr>
      </p:pic>
      <p:sp>
        <p:nvSpPr>
          <p:cNvPr id="6" name="5 Flecha derecha"/>
          <p:cNvSpPr/>
          <p:nvPr/>
        </p:nvSpPr>
        <p:spPr>
          <a:xfrm>
            <a:off x="2643174" y="242886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436" name="Picture 4" descr="http://globedia.com/imagenes/noticias/2011/3/11/motivacion-mundo-laboral_1_621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28736"/>
            <a:ext cx="2051066" cy="2357454"/>
          </a:xfrm>
          <a:prstGeom prst="rect">
            <a:avLst/>
          </a:prstGeom>
          <a:noFill/>
        </p:spPr>
      </p:pic>
      <p:sp>
        <p:nvSpPr>
          <p:cNvPr id="9" name="8 Flecha derecha"/>
          <p:cNvSpPr/>
          <p:nvPr/>
        </p:nvSpPr>
        <p:spPr>
          <a:xfrm>
            <a:off x="4929190" y="250030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440" name="Picture 8" descr="http://3.bp.blogspot.com/_1EPovWrxuM8/S_GWK6McVUI/AAAAAAAAAEQ/AeUse-A1P9M/s320/leyes%5B1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85926"/>
            <a:ext cx="2143140" cy="1785950"/>
          </a:xfrm>
          <a:prstGeom prst="rect">
            <a:avLst/>
          </a:prstGeom>
          <a:noFill/>
        </p:spPr>
      </p:pic>
      <p:sp>
        <p:nvSpPr>
          <p:cNvPr id="13" name="12 Flecha curvada hacia la izquierda"/>
          <p:cNvSpPr/>
          <p:nvPr/>
        </p:nvSpPr>
        <p:spPr>
          <a:xfrm>
            <a:off x="6572264" y="3571876"/>
            <a:ext cx="500066" cy="571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8442" name="Picture 10" descr="http://us.123rf.com/400wm/400/400/sad444/sad4440910/sad444091000153/5780035-diagrama-con-signo-de-pesos-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1785950" cy="1785950"/>
          </a:xfrm>
          <a:prstGeom prst="rect">
            <a:avLst/>
          </a:prstGeom>
          <a:noFill/>
        </p:spPr>
      </p:pic>
      <p:sp>
        <p:nvSpPr>
          <p:cNvPr id="15" name="14 Flecha derecha"/>
          <p:cNvSpPr/>
          <p:nvPr/>
        </p:nvSpPr>
        <p:spPr>
          <a:xfrm>
            <a:off x="2143108" y="471488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444" name="Picture 12" descr="http://www.existaya.com/blog/wp-content/uploads/2010/03/redessocial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857628"/>
            <a:ext cx="2143140" cy="1857388"/>
          </a:xfrm>
          <a:prstGeom prst="rect">
            <a:avLst/>
          </a:prstGeom>
          <a:noFill/>
        </p:spPr>
      </p:pic>
      <p:sp>
        <p:nvSpPr>
          <p:cNvPr id="17" name="16 Flecha derecha"/>
          <p:cNvSpPr/>
          <p:nvPr/>
        </p:nvSpPr>
        <p:spPr>
          <a:xfrm>
            <a:off x="4572000" y="478632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446" name="Picture 14" descr="http://www.monografias.com/trabajos30/rendimiento/Image53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357694"/>
            <a:ext cx="360296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PRINCIPAL.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/>
              <a:t>EVALUACION 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CO" b="1" dirty="0" smtClean="0"/>
              <a:t>Esta se hace para ver la preparación del oficio que se va a desempeñar.</a:t>
            </a:r>
            <a:endParaRPr lang="es-CO" b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/>
              <a:t>HOJA DE VIDA</a:t>
            </a:r>
            <a:endParaRPr lang="es-CO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5715008" y="2857496"/>
            <a:ext cx="2971800" cy="3001962"/>
          </a:xfrm>
        </p:spPr>
        <p:txBody>
          <a:bodyPr>
            <a:noAutofit/>
          </a:bodyPr>
          <a:lstStyle/>
          <a:p>
            <a:r>
              <a:rPr lang="es-CO" b="1" dirty="0" smtClean="0"/>
              <a:t>En esta se mira lo que le ha brindado a la sociedad , con su utilidad , en esta se da cuenta los conocimientos científicos , tecnológicos o empíricos  que le garantiza a la empresa el servicio.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CONTROL DE CALIDAD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O" b="1" dirty="0" smtClean="0"/>
              <a:t>Se mira la formación de la persona y en las que la empresa invierten enormes recursos, económicos para mantener la excelencia y calificación de la persona; que garantiza  la mayor competitividad, en la presentación de los servicios.</a:t>
            </a:r>
            <a:endParaRPr lang="es-CO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 smtClean="0"/>
              <a:t>CURRICULUM DE LA PERSONA 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CO" b="1" dirty="0" smtClean="0"/>
              <a:t>Estudios realizados.</a:t>
            </a:r>
          </a:p>
          <a:p>
            <a:pPr>
              <a:buFont typeface="Wingdings" pitchFamily="2" charset="2"/>
              <a:buChar char="v"/>
            </a:pPr>
            <a:r>
              <a:rPr lang="es-CO" b="1" dirty="0" smtClean="0"/>
              <a:t>Formación general  y humanista adquirida.</a:t>
            </a:r>
          </a:p>
          <a:p>
            <a:pPr>
              <a:buFont typeface="Wingdings" pitchFamily="2" charset="2"/>
              <a:buChar char="v"/>
            </a:pPr>
            <a:r>
              <a:rPr lang="es-CO" b="1" dirty="0" smtClean="0"/>
              <a:t>Experiencia profesional.</a:t>
            </a:r>
          </a:p>
          <a:p>
            <a:pPr>
              <a:buFont typeface="Wingdings" pitchFamily="2" charset="2"/>
              <a:buChar char="v"/>
            </a:pPr>
            <a:r>
              <a:rPr lang="es-CO" b="1" dirty="0" smtClean="0"/>
              <a:t>Experiencia laboral .</a:t>
            </a:r>
          </a:p>
          <a:p>
            <a:pPr>
              <a:buFont typeface="Wingdings" pitchFamily="2" charset="2"/>
              <a:buChar char="v"/>
            </a:pPr>
            <a:r>
              <a:rPr lang="es-CO" b="1" dirty="0" smtClean="0"/>
              <a:t>Resultados obtenidos.</a:t>
            </a:r>
          </a:p>
          <a:p>
            <a:pPr>
              <a:buFont typeface="Wingdings" pitchFamily="2" charset="2"/>
              <a:buChar char="v"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Contemporáneo</Template>
  <TotalTime>225</TotalTime>
  <Words>491</Words>
  <Application>Microsoft Office PowerPoint</Application>
  <PresentationFormat>Presentación en pantalla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Mod</vt:lpstr>
      <vt:lpstr>INTRODUCCION AL MANEJO DE PERSONAL </vt:lpstr>
      <vt:lpstr>QUE ES LA INTRODUCCION DE MANEJO DE PERSONAL</vt:lpstr>
      <vt:lpstr>Presentación de PowerPoint</vt:lpstr>
      <vt:lpstr>ESTA INTEGRADO?</vt:lpstr>
      <vt:lpstr>CARACTERISTICAS DE LA ADMINISTRACION PERSONAL</vt:lpstr>
      <vt:lpstr>Presentación de PowerPoint</vt:lpstr>
      <vt:lpstr>Presentación de PowerPoint</vt:lpstr>
      <vt:lpstr>PRINCIPAL.</vt:lpstr>
      <vt:lpstr>Presentación de PowerPoint</vt:lpstr>
      <vt:lpstr>Presentación de PowerPoint</vt:lpstr>
      <vt:lpstr>Cuales son los conocimientos que las empresas buscan</vt:lpstr>
      <vt:lpstr>Presentación de PowerPoint</vt:lpstr>
      <vt:lpstr>RESULTADOS PRINCIPALES  DE UN BUEN PROGRAMA DE SELECCIÓN PERSONAL. </vt:lpstr>
      <vt:lpstr>Presentación de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INTRODUCCION AL MANEJO DE PERSONAL </dc:title>
  <dc:creator>PC</dc:creator>
  <cp:lastModifiedBy>MAGDA</cp:lastModifiedBy>
  <cp:revision>23</cp:revision>
  <dcterms:created xsi:type="dcterms:W3CDTF">2012-04-17T14:09:24Z</dcterms:created>
  <dcterms:modified xsi:type="dcterms:W3CDTF">2012-09-13T16:09:25Z</dcterms:modified>
</cp:coreProperties>
</file>