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B7A0FA-E36D-4E3F-B1DE-B43041CC2428}" type="datetimeFigureOut">
              <a:rPr lang="es-CO" smtClean="0"/>
              <a:t>26/09/2012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F748B2-277D-4220-98E6-978F81621668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Contrato de Trabajo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669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Definición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Cuando una persona natural se obliga a prestar un servicio personal a otra persona natural o jurídica, bajo la continua subordinación de la segunda y mediante remuneración. (Art 22 CST)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837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Elementos esenciales del contrato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Prestación personal del servicio.</a:t>
            </a:r>
          </a:p>
          <a:p>
            <a:r>
              <a:rPr lang="es-CO" dirty="0" smtClean="0"/>
              <a:t>Continuada subordinación.</a:t>
            </a:r>
          </a:p>
          <a:p>
            <a:r>
              <a:rPr lang="es-CO" dirty="0" smtClean="0"/>
              <a:t>Remuneración o salario.</a:t>
            </a:r>
            <a:endParaRPr lang="es-CO" dirty="0"/>
          </a:p>
        </p:txBody>
      </p:sp>
      <p:pic>
        <p:nvPicPr>
          <p:cNvPr id="1026" name="Picture 2" descr="C:\Program Files\Microsoft Office\MEDIA\CAGCAT10\j018634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1844824"/>
            <a:ext cx="3035790" cy="426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97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Modalidades del contrato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Según la forma:</a:t>
            </a:r>
          </a:p>
          <a:p>
            <a:pPr marL="0" indent="0">
              <a:buNone/>
            </a:pP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Verbales</a:t>
            </a:r>
          </a:p>
          <a:p>
            <a:pPr marL="514350" indent="-514350">
              <a:buFont typeface="+mj-lt"/>
              <a:buAutoNum type="arabicPeriod"/>
            </a:pPr>
            <a:endParaRPr lang="es-CO" dirty="0"/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Escritos</a:t>
            </a:r>
          </a:p>
          <a:p>
            <a:pPr marL="514350" indent="-514350">
              <a:buFont typeface="+mj-lt"/>
              <a:buAutoNum type="arabicPeriod"/>
            </a:pPr>
            <a:endParaRPr lang="es-CO" dirty="0"/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Contrato de trabajo realidad. </a:t>
            </a:r>
            <a:endParaRPr lang="es-CO" dirty="0"/>
          </a:p>
        </p:txBody>
      </p:sp>
      <p:pic>
        <p:nvPicPr>
          <p:cNvPr id="2050" name="Picture 2" descr="C:\Users\david\AppData\Local\Microsoft\Windows\Temporary Internet Files\Content.IE5\CM00ZL7S\MP900443233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67868"/>
            <a:ext cx="4191000" cy="278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34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Modalidades de contrato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Según su duración: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rgbClr val="0070C0"/>
                </a:solidFill>
              </a:rPr>
              <a:t>Término fijo: Prórroga hasta por 3 veces.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rgbClr val="0070C0"/>
                </a:solidFill>
              </a:rPr>
              <a:t>Término indefinido.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rgbClr val="0070C0"/>
                </a:solidFill>
              </a:rPr>
              <a:t>De obra: Empresas de ingeniería o montaje.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rgbClr val="0070C0"/>
                </a:solidFill>
              </a:rPr>
              <a:t>Ocasional o transitorio: Realiza actividades ajenas; no debe exceder 30 días.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>
                <a:solidFill>
                  <a:srgbClr val="0070C0"/>
                </a:solidFill>
              </a:rPr>
              <a:t>Especiales: Docentes y Asesores de seguros.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8619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844824"/>
            <a:ext cx="8686800" cy="1184825"/>
          </a:xfrm>
        </p:spPr>
        <p:txBody>
          <a:bodyPr>
            <a:normAutofit fontScale="90000"/>
          </a:bodyPr>
          <a:lstStyle/>
          <a:p>
            <a:r>
              <a:rPr lang="es-CO" sz="6700" dirty="0" smtClean="0"/>
              <a:t>Obligaciones y prohibiciones de las partes </a:t>
            </a:r>
            <a:r>
              <a:rPr lang="es-CO" sz="6700" dirty="0" err="1" smtClean="0"/>
              <a:t>contratanates</a:t>
            </a:r>
            <a:r>
              <a:rPr lang="es-CO" dirty="0" smtClean="0"/>
              <a:t>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415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Periodo de prueba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CONTRATO A TÉRMINO FIJO:</a:t>
            </a:r>
          </a:p>
          <a:p>
            <a:pPr marL="0" indent="0">
              <a:buNone/>
            </a:pPr>
            <a:r>
              <a:rPr lang="es-CO" dirty="0" smtClean="0"/>
              <a:t>No podrá ser superior a la quinta parte del término pactado, ni puede exceder los 2 meses.</a:t>
            </a:r>
          </a:p>
          <a:p>
            <a:pPr marL="0" indent="0">
              <a:buNone/>
            </a:pPr>
            <a:r>
              <a:rPr lang="es-CO" dirty="0" err="1" smtClean="0"/>
              <a:t>Ej</a:t>
            </a:r>
            <a:r>
              <a:rPr lang="es-CO" dirty="0" smtClean="0"/>
              <a:t>: Si se Contrata a 4 meses el periodo de prueba será 24 días.</a:t>
            </a:r>
          </a:p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CONTRATO A TÉRMINO INDEFINIDO: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2 meses.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648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CO" sz="6000" dirty="0" smtClean="0"/>
              <a:t>Suspensión y terminación del contrato.</a:t>
            </a:r>
            <a:endParaRPr lang="es-CO" sz="6000" dirty="0"/>
          </a:p>
        </p:txBody>
      </p:sp>
    </p:spTree>
    <p:extLst>
      <p:ext uri="{BB962C8B-B14F-4D97-AF65-F5344CB8AC3E}">
        <p14:creationId xmlns:p14="http://schemas.microsoft.com/office/powerpoint/2010/main" val="2717076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183</Words>
  <Application>Microsoft Office PowerPoint</Application>
  <PresentationFormat>Presentación en pantalla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Contrato de Trabajo</vt:lpstr>
      <vt:lpstr>Definición</vt:lpstr>
      <vt:lpstr>Elementos esenciales del contrato</vt:lpstr>
      <vt:lpstr>Modalidades del contrato</vt:lpstr>
      <vt:lpstr>Modalidades de contrato</vt:lpstr>
      <vt:lpstr>Obligaciones y prohibiciones de las partes contratanates. </vt:lpstr>
      <vt:lpstr>Periodo de prueba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 de Trabajo</dc:title>
  <dc:creator>MAGDA</dc:creator>
  <cp:lastModifiedBy>MAGDA</cp:lastModifiedBy>
  <cp:revision>6</cp:revision>
  <dcterms:created xsi:type="dcterms:W3CDTF">2012-09-26T13:02:56Z</dcterms:created>
  <dcterms:modified xsi:type="dcterms:W3CDTF">2012-09-26T14:02:22Z</dcterms:modified>
</cp:coreProperties>
</file>