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160691-B51D-43B6-A02C-4A53F4A575BC}" type="datetimeFigureOut">
              <a:rPr lang="es-CO" smtClean="0"/>
              <a:t>05/07/2012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34766E0-D505-4920-B837-D52166F6427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 smtClean="0"/>
              <a:t>ANALISIS Y DESCRIPCIÓN DE CARGOS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3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DESCRIPCIÓN DE CARGO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3600" dirty="0" smtClean="0"/>
              <a:t>   Es la lista de tareas, responsabilidades, relaciones de informes, condiciones de trabajo y responsabilidades de supervisión de un </a:t>
            </a:r>
            <a:r>
              <a:rPr lang="es-CO" sz="3600" dirty="0" smtClean="0"/>
              <a:t>puesto.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20708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ANALISIS DE CARGO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3200" dirty="0" smtClean="0"/>
              <a:t>   Es el proceso por el cuál se determinan los deberes y la naturaleza de los puestos y los tipos de personas, proporcionan datos sobre los requerimientos del puesto que más tarde se utilizarán para desarrollar las descripciones y las especificaciones  de los puestos.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5663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>
            <a:normAutofit fontScale="25000" lnSpcReduction="20000"/>
          </a:bodyPr>
          <a:lstStyle/>
          <a:p>
            <a:endParaRPr lang="es-CO" sz="4000" dirty="0"/>
          </a:p>
          <a:p>
            <a:pPr lvl="0"/>
            <a:r>
              <a:rPr lang="es-ES" sz="9600" dirty="0"/>
              <a:t>Puesto de trabajo:  Es un punto dentro de la estructura organizacional.</a:t>
            </a:r>
            <a:endParaRPr lang="es-CO" sz="9600" dirty="0"/>
          </a:p>
          <a:p>
            <a:r>
              <a:rPr lang="es-ES" sz="9600" dirty="0"/>
              <a:t> </a:t>
            </a:r>
            <a:endParaRPr lang="es-CO" sz="9600" dirty="0"/>
          </a:p>
          <a:p>
            <a:pPr lvl="0"/>
            <a:r>
              <a:rPr lang="es-ES" sz="9600" dirty="0"/>
              <a:t>Cargo:  Es la denominación que exige el empleo de una persona que, con un mínimo de calificaciones acorde con el tipo de función </a:t>
            </a:r>
            <a:r>
              <a:rPr lang="es-ES" sz="9600" dirty="0" smtClean="0"/>
              <a:t>que puede </a:t>
            </a:r>
            <a:r>
              <a:rPr lang="es-ES" sz="9600" dirty="0"/>
              <a:t>ejercer.</a:t>
            </a:r>
            <a:endParaRPr lang="es-CO" sz="9600" dirty="0"/>
          </a:p>
          <a:p>
            <a:r>
              <a:rPr lang="es-ES" sz="9600" dirty="0"/>
              <a:t> </a:t>
            </a:r>
            <a:endParaRPr lang="es-CO" sz="9600" dirty="0"/>
          </a:p>
          <a:p>
            <a:pPr lvl="0"/>
            <a:r>
              <a:rPr lang="es-ES" sz="9600" dirty="0"/>
              <a:t>Perfil del trabajador:   Debe reunir una serie de requisitos en cuanto a la capacidad física, rasgos de personalidad y requerimientos profesionales.</a:t>
            </a:r>
            <a:endParaRPr lang="es-CO" sz="9600" dirty="0"/>
          </a:p>
          <a:p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7675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536504"/>
          </a:xfrm>
        </p:spPr>
        <p:txBody>
          <a:bodyPr>
            <a:normAutofit/>
          </a:bodyPr>
          <a:lstStyle/>
          <a:p>
            <a:endParaRPr lang="es-CO" dirty="0"/>
          </a:p>
          <a:p>
            <a:pPr lvl="0"/>
            <a:r>
              <a:rPr lang="es-ES" sz="1800" dirty="0" smtClean="0">
                <a:latin typeface="Arial" pitchFamily="34" charset="0"/>
                <a:cs typeface="Arial" pitchFamily="34" charset="0"/>
              </a:rPr>
              <a:t>Perfil del cargo:  Son los requisitos que debe reunir una vacante.</a:t>
            </a:r>
            <a:endParaRPr lang="es-CO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es-CO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Funciones:   Es un conjunto de tareas  (Cargos por horas) o atribuciones  (cargos por meses)  que el ocupante del cargo ejerce de manera sistemática y reiterada, o un individuo que, sin ocupar un cargo, desempeña una función de manera transitoria o definitiva.   Para que un conjunto de tareas constituya una función debe haber repetición al </a:t>
            </a:r>
            <a:r>
              <a:rPr lang="es-MX" sz="1800" smtClean="0">
                <a:latin typeface="Arial" pitchFamily="34" charset="0"/>
                <a:cs typeface="Arial" pitchFamily="34" charset="0"/>
              </a:rPr>
              <a:t>ejecutarlas.</a:t>
            </a:r>
          </a:p>
          <a:p>
            <a:pPr algn="just"/>
            <a:endParaRPr lang="es-CO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Tareas:   Es el conjunto de actividades individuales que ejecuta el ocupante del cargo; en general hace referencia a cargos simples y rutinarios, como los que ejercen los que trabajan por horas o los obreros.</a:t>
            </a:r>
            <a:endParaRPr lang="es-CO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78</TotalTime>
  <Words>107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ANALISIS Y DESCRIPCIÓN DE CARGOS</vt:lpstr>
      <vt:lpstr>DESCRIPCIÓN DE CARGO</vt:lpstr>
      <vt:lpstr>ANALISIS DE CARGO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Y DESCRIPCIÓN DE CARGOS</dc:title>
  <dc:creator>MAGDA</dc:creator>
  <cp:lastModifiedBy>MAGDA</cp:lastModifiedBy>
  <cp:revision>12</cp:revision>
  <dcterms:created xsi:type="dcterms:W3CDTF">2012-07-05T17:29:24Z</dcterms:created>
  <dcterms:modified xsi:type="dcterms:W3CDTF">2012-07-05T21:52:00Z</dcterms:modified>
</cp:coreProperties>
</file>